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七支</cp:lastModifiedBy>
  <cp:revision>11</cp:revision>
  <dcterms:created xsi:type="dcterms:W3CDTF">2023-08-09T12:44:00Z</dcterms:created>
  <dcterms:modified xsi:type="dcterms:W3CDTF">2025-11-07T07:49:39Z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604D672F78D44EA0B6C6F13A4E1422D6_13</vt:lpwstr>
  </property>
</Properties>
</file>