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七支</cp:lastModifiedBy>
  <cp:revision>12</cp:revision>
  <dcterms:created xsi:type="dcterms:W3CDTF">2023-08-09T12:44:00Z</dcterms:created>
  <dcterms:modified xsi:type="dcterms:W3CDTF">2025-11-07T07:50:21Z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84AA419B6BB64CDD90DE5B2F3D4AB01E_13</vt:lpwstr>
  </property>
</Properties>
</file>